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8" r:id="rId5"/>
    <p:sldId id="268" r:id="rId6"/>
    <p:sldId id="269" r:id="rId7"/>
    <p:sldId id="270" r:id="rId8"/>
    <p:sldId id="259" r:id="rId9"/>
    <p:sldId id="271" r:id="rId10"/>
    <p:sldId id="260" r:id="rId11"/>
    <p:sldId id="263" r:id="rId12"/>
    <p:sldId id="264" r:id="rId13"/>
    <p:sldId id="265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62D2-D874-4CA1-ACC7-E8AAB047306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BA4-E9DC-45B4-A8DD-34AD2063A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62D2-D874-4CA1-ACC7-E8AAB047306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BA4-E9DC-45B4-A8DD-34AD2063A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62D2-D874-4CA1-ACC7-E8AAB047306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BA4-E9DC-45B4-A8DD-34AD2063A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62D2-D874-4CA1-ACC7-E8AAB047306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BA4-E9DC-45B4-A8DD-34AD2063A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62D2-D874-4CA1-ACC7-E8AAB047306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BA4-E9DC-45B4-A8DD-34AD2063A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62D2-D874-4CA1-ACC7-E8AAB047306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BA4-E9DC-45B4-A8DD-34AD2063A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62D2-D874-4CA1-ACC7-E8AAB047306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BA4-E9DC-45B4-A8DD-34AD2063A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62D2-D874-4CA1-ACC7-E8AAB047306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BA4-E9DC-45B4-A8DD-34AD2063A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62D2-D874-4CA1-ACC7-E8AAB047306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BA4-E9DC-45B4-A8DD-34AD2063A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62D2-D874-4CA1-ACC7-E8AAB047306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BA4-E9DC-45B4-A8DD-34AD2063A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62D2-D874-4CA1-ACC7-E8AAB047306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BA4-E9DC-45B4-A8DD-34AD2063A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162D2-D874-4CA1-ACC7-E8AAB047306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8BA4-E9DC-45B4-A8DD-34AD2063A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30425"/>
            <a:ext cx="8143932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3600" dirty="0"/>
              <a:t>სოლიტონური აკუსტიკური და მაგნიტოაკუსტიკური ტალღები სუსტად იონიზირებულ </a:t>
            </a:r>
            <a:r>
              <a:rPr lang="ka-GE" sz="3600" dirty="0" smtClean="0"/>
              <a:t>პლაზმაშ</a:t>
            </a:r>
            <a:r>
              <a:rPr lang="ka-GE" sz="3600" dirty="0"/>
              <a:t>ი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386010"/>
            <a:ext cx="2933700" cy="685800"/>
          </a:xfrm>
          <a:prstGeom prst="rect">
            <a:avLst/>
          </a:prstGeom>
          <a:noFill/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814770"/>
            <a:ext cx="2038350" cy="476250"/>
          </a:xfrm>
          <a:prstGeom prst="rect">
            <a:avLst/>
          </a:prstGeom>
          <a:noFill/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100654"/>
            <a:ext cx="2228850" cy="685800"/>
          </a:xfrm>
          <a:prstGeom prst="rect">
            <a:avLst/>
          </a:prstGeom>
          <a:noFill/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481264"/>
            <a:ext cx="1562100" cy="476250"/>
          </a:xfrm>
          <a:prstGeom prst="rect">
            <a:avLst/>
          </a:prstGeom>
          <a:noFill/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3078" y="3838586"/>
            <a:ext cx="3219450" cy="476250"/>
          </a:xfrm>
          <a:prstGeom prst="rect">
            <a:avLst/>
          </a:prstGeom>
          <a:noFill/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195908"/>
            <a:ext cx="2533650" cy="476250"/>
          </a:xfrm>
          <a:prstGeom prst="rect">
            <a:avLst/>
          </a:prstGeom>
          <a:noFill/>
        </p:spPr>
      </p:pic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2076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4152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508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556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7224" y="428604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/>
              <a:t>სრული განტოლებათა სისტემის მისაღებად საჭიროა დავამატოთ ველის განტოლებები და ენერგიის შენახვის ან სითბოს გადატანის </a:t>
            </a:r>
            <a:r>
              <a:rPr lang="ka-GE" sz="2400" dirty="0" smtClean="0"/>
              <a:t>განტოლება: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71480"/>
            <a:ext cx="2524125" cy="142875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71480"/>
            <a:ext cx="3743325" cy="1438275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071810"/>
            <a:ext cx="1323975" cy="628650"/>
          </a:xfrm>
          <a:prstGeom prst="rect">
            <a:avLst/>
          </a:prstGeom>
          <a:noFill/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3143248"/>
            <a:ext cx="4857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dirty="0" smtClean="0"/>
              <a:t>ჩაყინულობის პირობის გამო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86116" y="4357694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 smtClean="0"/>
              <a:t>მაგნიტური ველის შემოტანა</a:t>
            </a:r>
          </a:p>
          <a:p>
            <a:r>
              <a:rPr lang="ka-GE" sz="2800" dirty="0" smtClean="0"/>
              <a:t>ცვლის სოლიტონის ამონახსნს</a:t>
            </a:r>
            <a:endParaRPr lang="en-US" sz="2800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429132"/>
            <a:ext cx="1552575" cy="876300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00240"/>
            <a:ext cx="4191000" cy="619125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000240"/>
            <a:ext cx="2562225" cy="619125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56" y="3452817"/>
            <a:ext cx="2838450" cy="619125"/>
          </a:xfrm>
          <a:prstGeom prst="rect">
            <a:avLst/>
          </a:prstGeom>
          <a:noFill/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143248"/>
            <a:ext cx="2057400" cy="1200150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85728"/>
            <a:ext cx="80010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 smtClean="0"/>
              <a:t>არაერთგვაროვან პლაზმაში </a:t>
            </a:r>
            <a:r>
              <a:rPr lang="ka-GE" sz="2800" dirty="0" smtClean="0"/>
              <a:t>ელექტრონული და იონური კომპონენტა მიისწრაფიან გახლეჩისკენ, წარმოიქმნება არაკომპენსირებული ელექტრული მუხტი, რომელიც ქმნის ელექტრულ ველს, რომელიც ხელს უშლის გახლეჩას. </a:t>
            </a:r>
          </a:p>
          <a:p>
            <a:endParaRPr lang="ka-GE" sz="2800" dirty="0" smtClean="0"/>
          </a:p>
          <a:p>
            <a:r>
              <a:rPr lang="ka-GE" sz="2800" dirty="0" smtClean="0"/>
              <a:t>“ღრუბელი” მოძრაობს და განეფინება ისე, რომ ელექტრონების და იონების კონცენტრაცია ერთნაირია. </a:t>
            </a:r>
            <a:r>
              <a:rPr lang="ka-GE" sz="2800" dirty="0" smtClean="0"/>
              <a:t>სწორედ ამ ღრუბლის დაკვირვებაა შესაძლებელი და გვექნება მიწისძვრის ეპიცენტრების დადგენისა და განმეორებითი ბიძგების პროგნოზირების ახალი მეთოდები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იო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459" y="1285860"/>
            <a:ext cx="4133850" cy="733425"/>
          </a:xfrm>
          <a:prstGeom prst="rect">
            <a:avLst/>
          </a:prstGeom>
          <a:noFill/>
        </p:spPr>
      </p:pic>
      <p:pic>
        <p:nvPicPr>
          <p:cNvPr id="8" name="Picture 3" descr="იო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6863" y="1285860"/>
            <a:ext cx="3038475" cy="7048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14348" y="1000108"/>
            <a:ext cx="7715304" cy="121444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8992" y="3262970"/>
            <a:ext cx="2286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dirty="0" smtClean="0"/>
              <a:t>შეკითხვები?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84" y="2786058"/>
            <a:ext cx="4071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ka-GE" sz="3200" dirty="0" smtClean="0"/>
              <a:t>გაზური პლაზმა</a:t>
            </a:r>
            <a:r>
              <a:rPr lang="ka-GE" sz="3200" dirty="0" smtClean="0"/>
              <a:t/>
            </a:r>
            <a:br>
              <a:rPr lang="ka-GE" sz="3200" dirty="0" smtClean="0"/>
            </a:br>
            <a:endParaRPr lang="ka-GE" sz="3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85786" y="4643446"/>
            <a:ext cx="3260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dirty="0" smtClean="0"/>
              <a:t>დადებითი იონები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929190" y="5357826"/>
            <a:ext cx="3490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dirty="0" smtClean="0"/>
              <a:t>უარყოფითი </a:t>
            </a:r>
            <a:r>
              <a:rPr lang="ka-GE" sz="2800" dirty="0" smtClean="0"/>
              <a:t>იონები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929190" y="4643446"/>
            <a:ext cx="2604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800" dirty="0" smtClean="0"/>
              <a:t>ელექტრონები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366131" y="3780474"/>
            <a:ext cx="914400" cy="64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200000" flipH="1" flipV="1">
            <a:off x="5011078" y="3780385"/>
            <a:ext cx="914400" cy="64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357422" y="928670"/>
            <a:ext cx="4471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800" dirty="0" smtClean="0"/>
              <a:t>ნეიტრალური ნაწილაკები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rot="14160000" flipH="1" flipV="1">
            <a:off x="4149088" y="1780210"/>
            <a:ext cx="914400" cy="64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743080"/>
            <a:ext cx="1670156" cy="147160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50288" y="500042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dirty="0" smtClean="0"/>
              <a:t>იონიზაციის ხარისხი</a:t>
            </a:r>
            <a:endParaRPr lang="en-US" sz="28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929066"/>
            <a:ext cx="2857520" cy="699801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929198"/>
            <a:ext cx="1500198" cy="7358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00034" y="4000504"/>
            <a:ext cx="4326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dirty="0" smtClean="0"/>
              <a:t>სუსტად იონიზირებული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00034" y="5000636"/>
            <a:ext cx="4472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dirty="0" smtClean="0"/>
              <a:t>სრულად იონიზირებული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Gato\Desktop\gio\Untitled-1.dw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463" y="3643314"/>
            <a:ext cx="8057065" cy="271464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50215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/>
              <a:t>მზის რენტგენული გამოსხივება</a:t>
            </a:r>
          </a:p>
          <a:p>
            <a:r>
              <a:rPr lang="ka-GE" sz="2400" dirty="0" smtClean="0"/>
              <a:t>მეტეორიტების წვა</a:t>
            </a:r>
          </a:p>
          <a:p>
            <a:r>
              <a:rPr lang="ka-GE" sz="2400" dirty="0" smtClean="0"/>
              <a:t>კოსმოსური სხივები</a:t>
            </a:r>
          </a:p>
          <a:p>
            <a:r>
              <a:rPr lang="ka-GE" sz="2400" dirty="0" smtClean="0"/>
              <a:t>მაგნიტოსფეროს მაღალი ენერგიის მქონე ნაწილაკები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357166"/>
            <a:ext cx="6274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dirty="0" smtClean="0"/>
              <a:t> </a:t>
            </a:r>
            <a:r>
              <a:rPr lang="ka-GE" sz="2400" dirty="0" smtClean="0"/>
              <a:t>-ფენა  60-90 კმ. დედამიწის ზედაპირიდან</a:t>
            </a:r>
            <a:endParaRPr lang="en-US" sz="2400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071546"/>
            <a:ext cx="2786082" cy="58842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945" y="1065256"/>
            <a:ext cx="3826617" cy="59471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42910" y="2403455"/>
            <a:ext cx="8143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800" dirty="0" smtClean="0"/>
              <a:t>იონ-ნეიტრალების </a:t>
            </a:r>
            <a:r>
              <a:rPr lang="ka-GE" sz="2800" dirty="0" smtClean="0"/>
              <a:t>დაჯეხების </a:t>
            </a: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 smtClean="0"/>
              <a:t>სიხშირე </a:t>
            </a:r>
            <a:r>
              <a:rPr lang="ka-GE" sz="2800" dirty="0" smtClean="0"/>
              <a:t>გაცილებით აღემატება რხევის სიხშირეს</a:t>
            </a:r>
            <a:endParaRPr lang="en-US" sz="280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475157"/>
            <a:ext cx="1066800" cy="619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28860" y="4475157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 smtClean="0"/>
              <a:t>იონების მოძრაობა განპირობებულია ნეიტრონებით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643314"/>
            <a:ext cx="1628122" cy="7143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1285860"/>
            <a:ext cx="5786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 smtClean="0"/>
              <a:t>ელექტრონების </a:t>
            </a:r>
            <a:r>
              <a:rPr lang="ka-GE" sz="2800" dirty="0" smtClean="0"/>
              <a:t>მოძრაობა განპირობებულია </a:t>
            </a:r>
            <a:r>
              <a:rPr lang="ka-GE" sz="2800" dirty="0" smtClean="0"/>
              <a:t>პოტენციური ელექტრული ველით</a:t>
            </a:r>
            <a:endParaRPr lang="en-US" sz="2800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714488"/>
            <a:ext cx="933450" cy="619125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6602" y="3634733"/>
            <a:ext cx="1821414" cy="722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781724"/>
            <a:ext cx="3000396" cy="1147210"/>
          </a:xfrm>
          <a:prstGeom prst="rect">
            <a:avLst/>
          </a:prstGeom>
          <a:noFill/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785926"/>
            <a:ext cx="3357586" cy="1136153"/>
          </a:xfrm>
          <a:prstGeom prst="rect">
            <a:avLst/>
          </a:prstGeom>
          <a:noFill/>
        </p:spPr>
      </p:pic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775539"/>
            <a:ext cx="2000264" cy="1153791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357422" y="691202"/>
            <a:ext cx="4605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dirty="0" smtClean="0"/>
              <a:t>უწყვეტობის განტოლებები</a:t>
            </a:r>
            <a:endParaRPr lang="en-US" sz="2800" dirty="0"/>
          </a:p>
        </p:txBody>
      </p:sp>
      <p:cxnSp>
        <p:nvCxnSpPr>
          <p:cNvPr id="21" name="Straight Arrow Connector 20"/>
          <p:cNvCxnSpPr/>
          <p:nvPr/>
        </p:nvCxnSpPr>
        <p:spPr>
          <a:xfrm rot="14160000" flipH="1" flipV="1">
            <a:off x="3921408" y="3622529"/>
            <a:ext cx="914400" cy="64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8670"/>
            <a:ext cx="5486400" cy="695325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857364"/>
            <a:ext cx="5800725" cy="381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9540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714620"/>
            <a:ext cx="5257800" cy="695325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643314"/>
            <a:ext cx="5895975" cy="3810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29540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429132"/>
            <a:ext cx="5162550" cy="695325"/>
          </a:xfrm>
          <a:prstGeom prst="rect">
            <a:avLst/>
          </a:prstGeom>
          <a:noFill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5214950"/>
            <a:ext cx="4648200" cy="381000"/>
          </a:xfrm>
          <a:prstGeom prst="rect">
            <a:avLst/>
          </a:prstGeom>
          <a:noFill/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29540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167640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იო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459" y="1214422"/>
            <a:ext cx="4133850" cy="733425"/>
          </a:xfrm>
          <a:prstGeom prst="rect">
            <a:avLst/>
          </a:prstGeom>
          <a:noFill/>
        </p:spPr>
      </p:pic>
      <p:pic>
        <p:nvPicPr>
          <p:cNvPr id="27651" name="Picture 3" descr="იო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6863" y="1214422"/>
            <a:ext cx="3038475" cy="704850"/>
          </a:xfrm>
          <a:prstGeom prst="rect">
            <a:avLst/>
          </a:prstGeom>
          <a:noFill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-7620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6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928934"/>
            <a:ext cx="2019300" cy="866775"/>
          </a:xfrm>
          <a:prstGeom prst="rect">
            <a:avLst/>
          </a:prstGeom>
          <a:noFill/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286256"/>
            <a:ext cx="1524000" cy="9144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357686" y="3120094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dirty="0" smtClean="0"/>
              <a:t>მაგნიტური წევრი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4357686" y="4405978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dirty="0" smtClean="0"/>
              <a:t>დისპერსია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14348" y="928670"/>
            <a:ext cx="7715304" cy="121444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149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სოლიტონური აკუსტიკური და მაგნიტოაკუსტიკური ტალღები სუსტად იონიზირებულ პლაზმაში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Gato</dc:creator>
  <cp:lastModifiedBy>METEO</cp:lastModifiedBy>
  <cp:revision>34</cp:revision>
  <dcterms:created xsi:type="dcterms:W3CDTF">2013-05-31T07:19:48Z</dcterms:created>
  <dcterms:modified xsi:type="dcterms:W3CDTF">2013-07-08T23:04:59Z</dcterms:modified>
</cp:coreProperties>
</file>