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72" r:id="rId6"/>
    <p:sldId id="261" r:id="rId7"/>
    <p:sldId id="271" r:id="rId8"/>
    <p:sldId id="270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F0D5B8-8C04-4EBA-918A-1004FA31BB05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8E124-CD2C-4E27-9025-B347CE07B3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549169_403441059686461_13938741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367240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მიუხედავად ამ ყველაფრისა არ უნდა  დაგვავიწ-ყდეს  ანთროპოგენური   ფაქტორი,   რაც   საკმაოდ დიდ  როლს  თამაშობს  არამარტო  წყალსაცავების დაბინძურებაში, არამედ მთლიანად გარემოს სახეცვლილებაში.</a:t>
            </a:r>
            <a:b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ადამიანი მისი მოქმედებით საკმაოდ დიდ  ზეგა-ვლენას ახდენს და საკმაოდ აბინძურებს წყალსაცა-ვების მიმდებარე  ტერიტორიებს, შემდეგ კი  მათი ჩადინებით ხდება წყალსაცავისა და მიწისქვეშა წყლების დაბინძურება.</a:t>
            </a:r>
            <a:endParaRPr lang="ru-RU" sz="2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30333"/>
            <a:ext cx="2676307" cy="2827667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SC00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944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374441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ერთ-ერთ აქტუალურ თემას წარმოადგენს  გარემოს  ეკოლო-გიური პრობლემა. ანთროპოგენური ფაქტორების და  სხვადა-სხვა მიზეზების გამო აუცილებელია გარემოს  რაციონალური გამოყენება და მათი დაცვა გაჭუჭყიანებისაგან. </a:t>
            </a:r>
            <a:b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გარემოს  დაცვა  აუცილებელია, რადგან   მოხდეს  შეუქცევა-დი პროცესების მეტ-ნაკლებად  თავიდან აცილება.</a:t>
            </a:r>
            <a:b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წყალსაცავების დაბინძურება ხდება  ბანაობით,  მასში  სხვა-დასხვა  ნივთიერებების მოხვედრით და სხვა.</a:t>
            </a:r>
            <a:b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ხშირად  წყალსაცავს  იყენებენ  სასმელი  წყლის მარაგად და მასში მოხვედრილი მავნე ნივთიერებები  შეიძლება მოხვდეს ადამიანის ორგანიზმში და გამოიწვიოს უარყოფითი შედეგი.</a:t>
            </a:r>
            <a:endParaRPr lang="ru-RU" sz="2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30333"/>
            <a:ext cx="2676307" cy="282766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SCN5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4313" y="764704"/>
            <a:ext cx="370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i="1" dirty="0" smtClean="0"/>
              <a:t>თბილისის     წყალსაცავი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538606_428678297162737_166067088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564904"/>
            <a:ext cx="7563616" cy="286774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820472" cy="5256584"/>
          </a:xfrm>
        </p:spPr>
        <p:txBody>
          <a:bodyPr>
            <a:normAutofit fontScale="70000" lnSpcReduction="20000"/>
          </a:bodyPr>
          <a:lstStyle/>
          <a:p>
            <a:pPr marR="0" algn="ctr"/>
            <a:r>
              <a:rPr lang="ka-GE" sz="3200" b="1" dirty="0" smtClean="0"/>
              <a:t>ივანე  ჯავახიშვილის  სახელობის  თბილისის  სახელმწიფო </a:t>
            </a:r>
          </a:p>
          <a:p>
            <a:pPr marR="0" algn="ctr"/>
            <a:r>
              <a:rPr lang="ka-GE" sz="3200" b="1" dirty="0" smtClean="0"/>
              <a:t>უნივერსიტეტი</a:t>
            </a:r>
          </a:p>
          <a:p>
            <a:pPr marR="0" algn="ctr"/>
            <a:endParaRPr lang="ka-GE" b="1" dirty="0" smtClean="0"/>
          </a:p>
          <a:p>
            <a:pPr marR="0" algn="ctr"/>
            <a:endParaRPr lang="ka-GE" b="1" dirty="0" smtClean="0"/>
          </a:p>
          <a:p>
            <a:pPr marR="0" algn="ctr"/>
            <a:r>
              <a:rPr lang="ka-GE" sz="2800" b="1" dirty="0" smtClean="0"/>
              <a:t>ზუსტ  და  საბუნებისმეტყველო  მეცნიერებათა  ფაკულტეტი</a:t>
            </a:r>
          </a:p>
          <a:p>
            <a:pPr marR="0" algn="ctr"/>
            <a:endParaRPr lang="ka-GE" sz="2800" b="1" dirty="0" smtClean="0"/>
          </a:p>
          <a:p>
            <a:pPr marR="0" algn="ctr"/>
            <a:endParaRPr lang="ka-GE" sz="2800" b="1" dirty="0" smtClean="0"/>
          </a:p>
          <a:p>
            <a:pPr marR="0" algn="ctr"/>
            <a:r>
              <a:rPr lang="ka-GE" sz="2800" b="1" dirty="0" smtClean="0"/>
              <a:t>დემურ ცაბაძე</a:t>
            </a:r>
          </a:p>
          <a:p>
            <a:pPr marR="0" algn="ctr"/>
            <a:endParaRPr lang="ka-GE" sz="2800" b="1" dirty="0" smtClean="0"/>
          </a:p>
          <a:p>
            <a:pPr marR="0" algn="ctr"/>
            <a:endParaRPr lang="ka-GE" sz="2800" b="1" dirty="0" smtClean="0"/>
          </a:p>
          <a:p>
            <a:pPr marR="0" algn="ctr"/>
            <a:r>
              <a:rPr lang="ka-GE" sz="2800" b="1" dirty="0" smtClean="0"/>
              <a:t>      სამაგისტრო  თემა:    სამგორის  წყალსაცავის  (თბილისის ზღვის) </a:t>
            </a:r>
          </a:p>
          <a:p>
            <a:pPr marR="0" algn="ctr"/>
            <a:r>
              <a:rPr lang="ka-GE" sz="2800" b="1" dirty="0" smtClean="0"/>
              <a:t>ჰიდროეკოლოგიური  თავისებურებანი</a:t>
            </a:r>
          </a:p>
          <a:p>
            <a:pPr marR="0" algn="ctr"/>
            <a:endParaRPr lang="ka-GE" sz="2800" b="1" dirty="0" smtClean="0"/>
          </a:p>
          <a:p>
            <a:pPr marR="0" algn="ctr"/>
            <a:endParaRPr lang="ka-GE" sz="2800" b="1" dirty="0" smtClean="0"/>
          </a:p>
          <a:p>
            <a:pPr marR="0" algn="ctr"/>
            <a:endParaRPr lang="ka-GE" sz="2800" b="1" dirty="0" smtClean="0"/>
          </a:p>
          <a:p>
            <a:pPr marR="0" algn="ctr"/>
            <a:r>
              <a:rPr lang="ka-GE" sz="2800" b="1" dirty="0" smtClean="0"/>
              <a:t>თბილისი 2013</a:t>
            </a:r>
          </a:p>
          <a:p>
            <a:pPr algn="ctr"/>
            <a:endParaRPr lang="ru-RU" b="1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3789040"/>
            <a:ext cx="2676307" cy="2827667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564904"/>
            <a:ext cx="6693368" cy="331236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</a:t>
            </a:r>
            <a:r>
              <a:rPr lang="ka-GE" sz="2400" i="1" u="sng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თბილისის        წყალსაცავი</a:t>
            </a:r>
            <a:br>
              <a:rPr lang="ka-GE" sz="2400" i="1" u="sng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400" i="1" u="sng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ka-GE" sz="2400" i="1" u="sng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1). წყალსაცავების დანიშნულება და გამოყენება;</a:t>
            </a:r>
            <a:b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2). წყალსაცავის რეკრეაციული დანიშნულება;</a:t>
            </a:r>
            <a:b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3). წყალსაცავის ირიგაციული დანიშნულება;</a:t>
            </a:r>
            <a:b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ka-GE" sz="2000" i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4). </a:t>
            </a: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წყალსაცავის მნიშვნელობა ენერგეტიკაში;</a:t>
            </a:r>
            <a:b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5). წყალსაცავის დანიშნულება წყალმომარაგებაში;</a:t>
            </a:r>
            <a:b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6</a:t>
            </a:r>
            <a:r>
              <a:rPr lang="en-US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). </a:t>
            </a: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ანთროპოგენური ფაქტორი;</a:t>
            </a:r>
            <a:b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7). წყალსაცავების დაცვა;</a:t>
            </a:r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9040"/>
            <a:ext cx="2676307" cy="2827667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ata=VLHX1wd2Cgu8wR6jwyh-km8JBWAkEzU4,FGZZIQ7oy-Tw8TwS7ZivNICij1knnzXnlTLpmRwy38kq7oHiom4msZHq8q-5qdmb-IeNWVwW99nLINdUdSE_SAY7s7PPs2EgSik7KCs0wHfxVFEVIQ8S3p8Ihjwf_R45qMNNiyFDSJ77cpT427dlM8cB9Z8TnuKlzBodcJWNtJTnX_vGtle3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532440" cy="324036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მსოფლიოს თითოეული ქვეყნისთვის და მათ შორის საქართველოსთვისაც  წყალსაცავები   მეტად მნიშვნე-ლოვანია და მათ  სხვადასხვა   მიზნებისათვის  იყენე-ბენ. </a:t>
            </a:r>
            <a:b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მეტად  მნიშვნელოვანია წყალსაცავის  წყლის  გამო-ყენება, როგორც სასმელი წყლის მარაგი.</a:t>
            </a:r>
            <a:b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აგრეთვე  იყენებენ  სასოფლო-სამეურნეო   სავარგუ-ლებისთვის, რეკრეაციული მიზნებისათვის და სხვა.</a:t>
            </a:r>
            <a:endParaRPr lang="ru-RU" sz="2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30333"/>
            <a:ext cx="2676307" cy="282766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7851648" cy="295232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</a:t>
            </a:r>
            <a:r>
              <a:rPr lang="ka-GE" sz="2000" i="1" u="sng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თბილისის       წყალსაცავი</a:t>
            </a:r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საერთო მოცულობა - 308 მლნ  კუბური მეტრი;</a:t>
            </a:r>
            <a:b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სასარგებლო მოცულობა - 155 მლნ კუბური მეტრი;</a:t>
            </a:r>
            <a:b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სარკის ფარტობი - 11,8 კვადრატული კილომეტრი;</a:t>
            </a:r>
            <a:b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საშუალო სიღრმე - 26,6 მ;  მაქს. სიღრმე- 45მ; სანაპირო ხაზის  სიგრძე 25 კმ;</a:t>
            </a:r>
            <a:b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საზრდოობს მდ. იორის წყლით, სოფელ პალბოსთან არის კაშხალი და იქედან გამოყვანილია 41 კმ სიგრძის არხი. (13 მ</a:t>
            </a:r>
            <a:r>
              <a:rPr lang="ka-GE" sz="2000" spc="150" baseline="30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/წმ). </a:t>
            </a:r>
            <a:b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კიდევ  სარგებლობს  მიწისქვეშა  წყლებით და  ატმოსფე-რული ნალექებით;</a:t>
            </a:r>
            <a:endParaRPr lang="ru-RU" sz="2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4030333"/>
            <a:ext cx="2676307" cy="28276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21e8a476a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28800"/>
            <a:ext cx="7999040" cy="266429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ადამიანის   ჯამრთელობას  და დასვენების  ორგა-ნიზებას  დიდი  მნიშვნელობა  აქვს.  რეკრეაციული   დაწესებულებების     უმეტესი     ნაწილი     სწორედ  წყალსაცავებთანაა ახლოს.  წყალსაცავი აშენებული შეიძლება  იყოს  მხოლოდ  რეკრეაციული მიზნები-სათვის.</a:t>
            </a:r>
            <a:b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თბილისის   ზღვა   არანაკლედ   მნიშვნელოვანია  ადგილობრივი  მოსახლეობისათვის   და    საკმაოდ    დიდი პოპულარობით სარგებლობს. </a:t>
            </a:r>
            <a:b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ka-GE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endParaRPr lang="ru-RU" sz="2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30333"/>
            <a:ext cx="2676307" cy="282766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126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              თბილისის        წყალსაცავი  1). წყალსაცავების დანიშნულება და გამოყენება;  2). წყალსაცავის რეკრეაციული დანიშნულება;  3). წყალსაცავის ირიგაციული დანიშნულება;   4). წყალსაცავის მნიშვნელობა ენერგეტიკაში;      5). წყალსაცავის დანიშნულება წყალმომარაგებაში;        6). ანთროპოგენური ფაქტორი;          7). წყალსაცავების დაცვა;   </vt:lpstr>
      <vt:lpstr>Slide 5</vt:lpstr>
      <vt:lpstr>   მსოფლიოს თითოეული ქვეყნისთვის და მათ შორის საქართველოსთვისაც  წყალსაცავები   მეტად მნიშვნე-ლოვანია და მათ  სხვადასხვა   მიზნებისათვის  იყენე-ბენ.     მეტად  მნიშვნელოვანია წყალსაცავის  წყლის  გამო-ყენება, როგორც სასმელი წყლის მარაგი.    აგრეთვე  იყენებენ  სასოფლო-სამეურნეო   სავარგუ-ლებისთვის, რეკრეაციული მიზნებისათვის და სხვა.</vt:lpstr>
      <vt:lpstr>                               თბილისის       წყალსაცავი     საერთო მოცულობა - 308 მლნ  კუბური მეტრი;     სასარგებლო მოცულობა - 155 მლნ კუბური მეტრი;     სარკის ფარტობი - 11,8 კვადრატული კილომეტრი;     საშუალო სიღრმე - 26,6 მ;  მაქს. სიღრმე- 45მ; სანაპირო ხაზის  სიგრძე 25 კმ;     საზრდოობს მდ. იორის წყლით, სოფელ პალბოსთან არის კაშხალი და იქედან გამოყვანილია 41 კმ სიგრძის არხი. (13 მ3/წმ).      კიდევ  სარგებლობს  მიწისქვეშა  წყლებით და  ატმოსფე-რული ნალექებით;</vt:lpstr>
      <vt:lpstr>Slide 8</vt:lpstr>
      <vt:lpstr>   ადამიანის   ჯამრთელობას  და დასვენების  ორგა-ნიზებას  დიდი  მნიშვნელობა  აქვს.  რეკრეაციული   დაწესებულებების     უმეტესი     ნაწილი     სწორედ  წყალსაცავებთანაა ახლოს.  წყალსაცავი აშენებული შეიძლება  იყოს  მხოლოდ  რეკრეაციული მიზნები-სათვის.    თბილისის   ზღვა   არანაკლედ   მნიშვნელოვანია  ადგილობრივი  მოსახლეობისათვის   და    საკმაოდ    დიდი პოპულარობით სარგებლობს.     </vt:lpstr>
      <vt:lpstr>   მიუხედავად ამ ყველაფრისა არ უნდა  დაგვავიწ-ყდეს  ანთროპოგენური   ფაქტორი,   რაც   საკმაოდ დიდ  როლს  თამაშობს  არამარტო  წყალსაცავების დაბინძურებაში, არამედ მთლიანად გარემოს სახეცვლილებაში.    ადამიანი მისი მოქმედებით საკმაოდ დიდ  ზეგა-ვლენას ახდენს და საკმაოდ აბინძურებს წყალსაცა-ვების მიმდებარე  ტერიტორიებს, შემდეგ კი  მათი ჩადინებით ხდება წყალსაცავისა და მიწისქვეშა წყლების დაბინძურება.</vt:lpstr>
      <vt:lpstr>Slide 11</vt:lpstr>
      <vt:lpstr>   ერთ-ერთ აქტუალურ თემას წარმოადგენს  გარემოს  ეკოლო-გიური პრობლემა. ანთროპოგენური ფაქტორების და  სხვადა-სხვა მიზეზების გამო აუცილებელია გარემოს  რაციონალური გამოყენება და მათი დაცვა გაჭუჭყიანებისაგან.     გარემოს  დაცვა  აუცილებელია, რადგან   მოხდეს  შეუქცევა-დი პროცესების მეტ-ნაკლებად  თავიდან აცილება.    წყალსაცავების დაბინძურება ხდება  ბანაობით,  მასში  სხვა-დასხვა  ნივთიერებების მოხვედრით და სხვა.    ხშირად  წყალსაცავს  იყენებენ  სასმელი  წყლის მარაგად და მასში მოხვედრილი მავნე ნივთიერებები  შეიძლება მოხვდეს ადამიანის ორგანიზმში და გამოიწვიოს უარყოფითი შედეგი.</vt:lpstr>
      <vt:lpstr>Slide 13</vt:lpstr>
      <vt:lpstr>Slide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</cp:revision>
  <dcterms:created xsi:type="dcterms:W3CDTF">2013-06-16T17:21:55Z</dcterms:created>
  <dcterms:modified xsi:type="dcterms:W3CDTF">2013-06-26T16:01:36Z</dcterms:modified>
</cp:coreProperties>
</file>